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404050" cy="43206988"/>
  <p:notesSz cx="6858000" cy="97742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hVvnHmPeXX7CTdXaiBu6SytZn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167"/>
    <a:srgbClr val="833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0F1D3C-F49D-4E0F-90BE-42E044790CF5}" v="2" dt="2026-03-02T13:50:25.9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50" autoAdjust="0"/>
  </p:normalViewPr>
  <p:slideViewPr>
    <p:cSldViewPr snapToGrid="0">
      <p:cViewPr varScale="1">
        <p:scale>
          <a:sx n="16" d="100"/>
          <a:sy n="16" d="100"/>
        </p:scale>
        <p:origin x="3198" y="234"/>
      </p:cViewPr>
      <p:guideLst>
        <p:guide orient="horz" pos="2161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anda Collange" userId="3d05f03151791208" providerId="LiveId" clId="{A543EE70-410E-45D1-841B-FD7D9523036E}"/>
    <pc:docChg chg="modSld">
      <pc:chgData name="Luanda Collange" userId="3d05f03151791208" providerId="LiveId" clId="{A543EE70-410E-45D1-841B-FD7D9523036E}" dt="2025-10-03T10:25:38.429" v="8" actId="20577"/>
      <pc:docMkLst>
        <pc:docMk/>
      </pc:docMkLst>
      <pc:sldChg chg="modSp mod">
        <pc:chgData name="Luanda Collange" userId="3d05f03151791208" providerId="LiveId" clId="{A543EE70-410E-45D1-841B-FD7D9523036E}" dt="2025-10-03T10:25:38.429" v="8" actId="20577"/>
        <pc:sldMkLst>
          <pc:docMk/>
          <pc:sldMk cId="0" sldId="256"/>
        </pc:sldMkLst>
        <pc:spChg chg="mod">
          <ac:chgData name="Luanda Collange" userId="3d05f03151791208" providerId="LiveId" clId="{A543EE70-410E-45D1-841B-FD7D9523036E}" dt="2025-10-03T10:25:38.429" v="8" actId="20577"/>
          <ac:spMkLst>
            <pc:docMk/>
            <pc:sldMk cId="0" sldId="256"/>
            <ac:spMk id="23" creationId="{65AB9E3C-1D0A-8F58-749C-6136EC9CB62D}"/>
          </ac:spMkLst>
        </pc:spChg>
      </pc:sldChg>
    </pc:docChg>
  </pc:docChgLst>
  <pc:docChgLst>
    <pc:chgData name="Luanda Collange" userId="3d05f03151791208" providerId="LiveId" clId="{70893688-29B4-40C5-88B4-B028190D23E5}"/>
    <pc:docChg chg="custSel modSld">
      <pc:chgData name="Luanda Collange" userId="3d05f03151791208" providerId="LiveId" clId="{70893688-29B4-40C5-88B4-B028190D23E5}" dt="2025-08-21T17:57:19.685" v="964" actId="1037"/>
      <pc:docMkLst>
        <pc:docMk/>
      </pc:docMkLst>
      <pc:sldChg chg="addSp delSp modSp mod modNotesTx">
        <pc:chgData name="Luanda Collange" userId="3d05f03151791208" providerId="LiveId" clId="{70893688-29B4-40C5-88B4-B028190D23E5}" dt="2025-08-21T17:57:19.685" v="964" actId="1037"/>
        <pc:sldMkLst>
          <pc:docMk/>
          <pc:sldMk cId="0" sldId="256"/>
        </pc:sldMkLst>
      </pc:sldChg>
    </pc:docChg>
  </pc:docChgLst>
  <pc:docChgLst>
    <pc:chgData name="Dex | Lab1" userId="efed00b18b770e3a" providerId="LiveId" clId="{900F1D3C-F49D-4E0F-90BE-42E044790CF5}"/>
    <pc:docChg chg="custSel modSld">
      <pc:chgData name="Dex | Lab1" userId="efed00b18b770e3a" providerId="LiveId" clId="{900F1D3C-F49D-4E0F-90BE-42E044790CF5}" dt="2026-03-02T13:51:47.405" v="32" actId="1076"/>
      <pc:docMkLst>
        <pc:docMk/>
      </pc:docMkLst>
      <pc:sldChg chg="addSp delSp modSp mod">
        <pc:chgData name="Dex | Lab1" userId="efed00b18b770e3a" providerId="LiveId" clId="{900F1D3C-F49D-4E0F-90BE-42E044790CF5}" dt="2026-03-02T13:51:47.405" v="32" actId="1076"/>
        <pc:sldMkLst>
          <pc:docMk/>
          <pc:sldMk cId="0" sldId="256"/>
        </pc:sldMkLst>
        <pc:spChg chg="mod">
          <ac:chgData name="Dex | Lab1" userId="efed00b18b770e3a" providerId="LiveId" clId="{900F1D3C-F49D-4E0F-90BE-42E044790CF5}" dt="2026-03-02T13:51:16.743" v="25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Dex | Lab1" userId="efed00b18b770e3a" providerId="LiveId" clId="{900F1D3C-F49D-4E0F-90BE-42E044790CF5}" dt="2026-03-02T13:51:20.264" v="26" actId="1076"/>
          <ac:spMkLst>
            <pc:docMk/>
            <pc:sldMk cId="0" sldId="256"/>
            <ac:spMk id="3" creationId="{00000000-0000-0000-0000-000000000000}"/>
          </ac:spMkLst>
        </pc:spChg>
        <pc:spChg chg="mod">
          <ac:chgData name="Dex | Lab1" userId="efed00b18b770e3a" providerId="LiveId" clId="{900F1D3C-F49D-4E0F-90BE-42E044790CF5}" dt="2026-03-02T13:51:47.405" v="32" actId="1076"/>
          <ac:spMkLst>
            <pc:docMk/>
            <pc:sldMk cId="0" sldId="256"/>
            <ac:spMk id="4" creationId="{00000000-0000-0000-0000-000000000000}"/>
          </ac:spMkLst>
        </pc:spChg>
        <pc:spChg chg="mod">
          <ac:chgData name="Dex | Lab1" userId="efed00b18b770e3a" providerId="LiveId" clId="{900F1D3C-F49D-4E0F-90BE-42E044790CF5}" dt="2026-03-02T13:51:43.935" v="31" actId="1076"/>
          <ac:spMkLst>
            <pc:docMk/>
            <pc:sldMk cId="0" sldId="256"/>
            <ac:spMk id="5" creationId="{00000000-0000-0000-0000-000000000000}"/>
          </ac:spMkLst>
        </pc:spChg>
        <pc:spChg chg="del">
          <ac:chgData name="Dex | Lab1" userId="efed00b18b770e3a" providerId="LiveId" clId="{900F1D3C-F49D-4E0F-90BE-42E044790CF5}" dt="2026-03-02T13:50:07.710" v="9" actId="478"/>
          <ac:spMkLst>
            <pc:docMk/>
            <pc:sldMk cId="0" sldId="256"/>
            <ac:spMk id="8" creationId="{4ABDFF87-56F4-473E-DE3B-AF5B0BA0D6AD}"/>
          </ac:spMkLst>
        </pc:spChg>
        <pc:spChg chg="mod">
          <ac:chgData name="Dex | Lab1" userId="efed00b18b770e3a" providerId="LiveId" clId="{900F1D3C-F49D-4E0F-90BE-42E044790CF5}" dt="2026-03-02T13:51:37.881" v="30" actId="1076"/>
          <ac:spMkLst>
            <pc:docMk/>
            <pc:sldMk cId="0" sldId="256"/>
            <ac:spMk id="12" creationId="{00000000-0000-0000-0000-000000000000}"/>
          </ac:spMkLst>
        </pc:spChg>
        <pc:spChg chg="del">
          <ac:chgData name="Dex | Lab1" userId="efed00b18b770e3a" providerId="LiveId" clId="{900F1D3C-F49D-4E0F-90BE-42E044790CF5}" dt="2026-03-02T13:50:09.715" v="11" actId="478"/>
          <ac:spMkLst>
            <pc:docMk/>
            <pc:sldMk cId="0" sldId="256"/>
            <ac:spMk id="15" creationId="{FD70593F-FA87-9BC7-D652-9D901AEEDC6A}"/>
          </ac:spMkLst>
        </pc:spChg>
        <pc:spChg chg="del">
          <ac:chgData name="Dex | Lab1" userId="efed00b18b770e3a" providerId="LiveId" clId="{900F1D3C-F49D-4E0F-90BE-42E044790CF5}" dt="2026-03-02T13:50:08.978" v="10" actId="478"/>
          <ac:spMkLst>
            <pc:docMk/>
            <pc:sldMk cId="0" sldId="256"/>
            <ac:spMk id="17" creationId="{DD166445-E039-278C-AB09-5738949CD533}"/>
          </ac:spMkLst>
        </pc:spChg>
        <pc:spChg chg="del">
          <ac:chgData name="Dex | Lab1" userId="efed00b18b770e3a" providerId="LiveId" clId="{900F1D3C-F49D-4E0F-90BE-42E044790CF5}" dt="2026-03-02T13:50:10.913" v="12" actId="478"/>
          <ac:spMkLst>
            <pc:docMk/>
            <pc:sldMk cId="0" sldId="256"/>
            <ac:spMk id="18" creationId="{A4E5606D-1434-6E56-A6DC-3FA552585A61}"/>
          </ac:spMkLst>
        </pc:spChg>
        <pc:spChg chg="del">
          <ac:chgData name="Dex | Lab1" userId="efed00b18b770e3a" providerId="LiveId" clId="{900F1D3C-F49D-4E0F-90BE-42E044790CF5}" dt="2026-03-02T13:50:11.705" v="13" actId="478"/>
          <ac:spMkLst>
            <pc:docMk/>
            <pc:sldMk cId="0" sldId="256"/>
            <ac:spMk id="19" creationId="{4B53C476-BD6C-A5F3-B3FC-D39FB18F3F16}"/>
          </ac:spMkLst>
        </pc:spChg>
        <pc:spChg chg="del">
          <ac:chgData name="Dex | Lab1" userId="efed00b18b770e3a" providerId="LiveId" clId="{900F1D3C-F49D-4E0F-90BE-42E044790CF5}" dt="2026-03-02T13:50:45.089" v="19" actId="478"/>
          <ac:spMkLst>
            <pc:docMk/>
            <pc:sldMk cId="0" sldId="256"/>
            <ac:spMk id="20" creationId="{87B1FE86-F93C-ED9C-1995-2FEF7051261F}"/>
          </ac:spMkLst>
        </pc:spChg>
        <pc:spChg chg="del">
          <ac:chgData name="Dex | Lab1" userId="efed00b18b770e3a" providerId="LiveId" clId="{900F1D3C-F49D-4E0F-90BE-42E044790CF5}" dt="2026-03-02T13:50:48.429" v="20" actId="478"/>
          <ac:spMkLst>
            <pc:docMk/>
            <pc:sldMk cId="0" sldId="256"/>
            <ac:spMk id="21" creationId="{7FBCF528-62BE-27EB-F3C6-F2DD735A2C3B}"/>
          </ac:spMkLst>
        </pc:spChg>
        <pc:spChg chg="del">
          <ac:chgData name="Dex | Lab1" userId="efed00b18b770e3a" providerId="LiveId" clId="{900F1D3C-F49D-4E0F-90BE-42E044790CF5}" dt="2026-03-02T13:50:49.130" v="21" actId="478"/>
          <ac:spMkLst>
            <pc:docMk/>
            <pc:sldMk cId="0" sldId="256"/>
            <ac:spMk id="22" creationId="{4511DB9E-5BAE-5769-D940-5E0816C667D2}"/>
          </ac:spMkLst>
        </pc:spChg>
        <pc:spChg chg="del">
          <ac:chgData name="Dex | Lab1" userId="efed00b18b770e3a" providerId="LiveId" clId="{900F1D3C-F49D-4E0F-90BE-42E044790CF5}" dt="2026-03-02T13:50:49.769" v="22" actId="478"/>
          <ac:spMkLst>
            <pc:docMk/>
            <pc:sldMk cId="0" sldId="256"/>
            <ac:spMk id="23" creationId="{65AB9E3C-1D0A-8F58-749C-6136EC9CB62D}"/>
          </ac:spMkLst>
        </pc:spChg>
        <pc:spChg chg="del">
          <ac:chgData name="Dex | Lab1" userId="efed00b18b770e3a" providerId="LiveId" clId="{900F1D3C-F49D-4E0F-90BE-42E044790CF5}" dt="2026-03-02T13:50:51.159" v="23" actId="478"/>
          <ac:spMkLst>
            <pc:docMk/>
            <pc:sldMk cId="0" sldId="256"/>
            <ac:spMk id="24" creationId="{0366A849-FBEA-4505-64A2-922A3F4A8E16}"/>
          </ac:spMkLst>
        </pc:spChg>
        <pc:spChg chg="del">
          <ac:chgData name="Dex | Lab1" userId="efed00b18b770e3a" providerId="LiveId" clId="{900F1D3C-F49D-4E0F-90BE-42E044790CF5}" dt="2026-03-02T13:50:53.160" v="24" actId="478"/>
          <ac:spMkLst>
            <pc:docMk/>
            <pc:sldMk cId="0" sldId="256"/>
            <ac:spMk id="25" creationId="{53D6FDFE-F214-7A38-F1F0-6C8796AC62B0}"/>
          </ac:spMkLst>
        </pc:spChg>
        <pc:spChg chg="del">
          <ac:chgData name="Dex | Lab1" userId="efed00b18b770e3a" providerId="LiveId" clId="{900F1D3C-F49D-4E0F-90BE-42E044790CF5}" dt="2026-03-02T13:50:44.280" v="18" actId="478"/>
          <ac:spMkLst>
            <pc:docMk/>
            <pc:sldMk cId="0" sldId="256"/>
            <ac:spMk id="36" creationId="{00000000-0000-0000-0000-000000000000}"/>
          </ac:spMkLst>
        </pc:spChg>
        <pc:spChg chg="del">
          <ac:chgData name="Dex | Lab1" userId="efed00b18b770e3a" providerId="LiveId" clId="{900F1D3C-F49D-4E0F-90BE-42E044790CF5}" dt="2026-03-02T13:50:06.939" v="8" actId="478"/>
          <ac:spMkLst>
            <pc:docMk/>
            <pc:sldMk cId="0" sldId="256"/>
            <ac:spMk id="94" creationId="{00000000-0000-0000-0000-000000000000}"/>
          </ac:spMkLst>
        </pc:spChg>
        <pc:spChg chg="mod">
          <ac:chgData name="Dex | Lab1" userId="efed00b18b770e3a" providerId="LiveId" clId="{900F1D3C-F49D-4E0F-90BE-42E044790CF5}" dt="2026-03-02T13:51:33.980" v="29" actId="14100"/>
          <ac:spMkLst>
            <pc:docMk/>
            <pc:sldMk cId="0" sldId="256"/>
            <ac:spMk id="101" creationId="{00000000-0000-0000-0000-000000000000}"/>
          </ac:spMkLst>
        </pc:spChg>
        <pc:picChg chg="add del mod">
          <ac:chgData name="Dex | Lab1" userId="efed00b18b770e3a" providerId="LiveId" clId="{900F1D3C-F49D-4E0F-90BE-42E044790CF5}" dt="2026-03-02T13:45:08.321" v="7" actId="478"/>
          <ac:picMkLst>
            <pc:docMk/>
            <pc:sldMk cId="0" sldId="256"/>
            <ac:picMk id="10" creationId="{710A4A0E-97A1-548B-A141-2330F4ED7C04}"/>
          </ac:picMkLst>
        </pc:picChg>
        <pc:picChg chg="add mod ord">
          <ac:chgData name="Dex | Lab1" userId="efed00b18b770e3a" providerId="LiveId" clId="{900F1D3C-F49D-4E0F-90BE-42E044790CF5}" dt="2026-03-02T13:50:38.176" v="17" actId="167"/>
          <ac:picMkLst>
            <pc:docMk/>
            <pc:sldMk cId="0" sldId="256"/>
            <ac:picMk id="14" creationId="{4F2A317B-D1F0-5B25-BA8B-E411D4C181D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7742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4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0213" cy="45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>
            <a:spLocks noGrp="1" noRot="1" noChangeAspect="1"/>
          </p:cNvSpPr>
          <p:nvPr>
            <p:ph type="sldImg" idx="3"/>
          </p:nvPr>
        </p:nvSpPr>
        <p:spPr>
          <a:xfrm>
            <a:off x="-10106025" y="-15455900"/>
            <a:ext cx="27068463" cy="36091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914400" y="4648200"/>
            <a:ext cx="5027613" cy="441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ftr" idx="11"/>
          </p:nvPr>
        </p:nvSpPr>
        <p:spPr>
          <a:xfrm>
            <a:off x="0" y="9296400"/>
            <a:ext cx="2970213" cy="45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n"/>
          <p:cNvSpPr txBox="1">
            <a:spLocks noGrp="1"/>
          </p:cNvSpPr>
          <p:nvPr>
            <p:ph type="sldNum" idx="12"/>
          </p:nvPr>
        </p:nvSpPr>
        <p:spPr>
          <a:xfrm>
            <a:off x="3886200" y="9296400"/>
            <a:ext cx="2970213" cy="45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 b="0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sz="1200" b="0" i="0" u="sng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37499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sldNum" idx="12"/>
          </p:nvPr>
        </p:nvSpPr>
        <p:spPr>
          <a:xfrm>
            <a:off x="3886200" y="9296400"/>
            <a:ext cx="2970213" cy="45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 b="0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 i="0" u="sng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:notes"/>
          <p:cNvSpPr txBox="1"/>
          <p:nvPr/>
        </p:nvSpPr>
        <p:spPr>
          <a:xfrm>
            <a:off x="2057400" y="762000"/>
            <a:ext cx="2743200" cy="365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648200"/>
            <a:ext cx="50292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400" b="1" u="sng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OBS: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400"/>
              <a:buNone/>
            </a:pPr>
            <a:r>
              <a:rPr lang="pt-BR" sz="1400" b="1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Banner deverá ser confeccionado  com cordão para pendurar no Painel.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400"/>
              <a:buNone/>
            </a:pPr>
            <a:r>
              <a:rPr lang="pt-BR" sz="1400" b="1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Tamanho de 0,90m largura e 1,20m comprimento</a:t>
            </a:r>
            <a:endParaRPr sz="1400" b="1" dirty="0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0106025" y="-15455900"/>
            <a:ext cx="27068463" cy="36091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0530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dt" idx="10"/>
          </p:nvPr>
        </p:nvSpPr>
        <p:spPr>
          <a:xfrm>
            <a:off x="1620838" y="39346188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ftr" idx="11"/>
          </p:nvPr>
        </p:nvSpPr>
        <p:spPr>
          <a:xfrm>
            <a:off x="11071225" y="39346188"/>
            <a:ext cx="10261600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23223538" y="39346188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 rot="5400000">
            <a:off x="8705057" y="16518732"/>
            <a:ext cx="36866513" cy="7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-5952331" y="9303544"/>
            <a:ext cx="36866513" cy="2172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1620838" y="39346188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11071225" y="39346188"/>
            <a:ext cx="10261600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23223538" y="39346188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620838" y="10082213"/>
            <a:ext cx="29162375" cy="2851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1620838" y="39346188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11071225" y="39346188"/>
            <a:ext cx="10261600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23223538" y="39346188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2559050" y="27763788"/>
            <a:ext cx="27544713" cy="858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2559050" y="18313400"/>
            <a:ext cx="27544713" cy="945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1620838" y="39346188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11071225" y="39346188"/>
            <a:ext cx="10261600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23223538" y="39346188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1620838" y="10082213"/>
            <a:ext cx="14504987" cy="2851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16278225" y="10082213"/>
            <a:ext cx="14504988" cy="2851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1620838" y="39346188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11071225" y="39346188"/>
            <a:ext cx="10261600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23223538" y="39346188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1620838" y="9671050"/>
            <a:ext cx="14316075" cy="403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1620838" y="13701713"/>
            <a:ext cx="14316075" cy="2489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16460788" y="9671050"/>
            <a:ext cx="14322425" cy="403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16460788" y="13701713"/>
            <a:ext cx="14322425" cy="2489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1620838" y="39346188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1071225" y="39346188"/>
            <a:ext cx="10261600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23223538" y="39346188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1620838" y="39346188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11071225" y="39346188"/>
            <a:ext cx="10261600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23223538" y="39346188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1620838" y="1720850"/>
            <a:ext cx="10660062" cy="7319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12669838" y="1720850"/>
            <a:ext cx="18113375" cy="3687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2"/>
          </p:nvPr>
        </p:nvSpPr>
        <p:spPr>
          <a:xfrm>
            <a:off x="1620838" y="9040813"/>
            <a:ext cx="10660062" cy="295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1620838" y="39346188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11071225" y="39346188"/>
            <a:ext cx="10261600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23223538" y="39346188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6351588" y="30245050"/>
            <a:ext cx="19442112" cy="357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>
            <a:spLocks noGrp="1"/>
          </p:cNvSpPr>
          <p:nvPr>
            <p:ph type="pic" idx="2"/>
          </p:nvPr>
        </p:nvSpPr>
        <p:spPr>
          <a:xfrm>
            <a:off x="6351588" y="3860800"/>
            <a:ext cx="19442112" cy="2592387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6351588" y="33815338"/>
            <a:ext cx="19442112" cy="507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1620838" y="39346188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11071225" y="39346188"/>
            <a:ext cx="10261600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23223538" y="39346188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 rot="5400000">
            <a:off x="1944688" y="9758363"/>
            <a:ext cx="28514675" cy="2916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1620838" y="39346188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11071225" y="39346188"/>
            <a:ext cx="10261600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23223538" y="39346188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1620838" y="10082213"/>
            <a:ext cx="29162375" cy="2851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marR="0" lvl="0" indent="-1187450" algn="l" rtl="0">
              <a:lnSpc>
                <a:spcPct val="100000"/>
              </a:lnSpc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ts val="15100"/>
              <a:buFont typeface="Arial"/>
              <a:buChar char="•"/>
              <a:defRPr sz="1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066800" algn="l" rtl="0">
              <a:lnSpc>
                <a:spcPct val="100000"/>
              </a:lnSpc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Font typeface="Arial"/>
              <a:buChar char="–"/>
              <a:defRPr sz="1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946150" algn="l" rtl="0">
              <a:lnSpc>
                <a:spcPct val="100000"/>
              </a:lnSpc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Char char="•"/>
              <a:defRPr sz="1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83185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–"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83185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83185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3185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83185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83185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9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1620838" y="39346188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11071225" y="39346188"/>
            <a:ext cx="10261600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23223538" y="39346188"/>
            <a:ext cx="755967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Linha do tempo&#10;&#10;Descrição gerada automaticamente">
            <a:extLst>
              <a:ext uri="{FF2B5EF4-FFF2-40B4-BE49-F238E27FC236}">
                <a16:creationId xmlns:a16="http://schemas.microsoft.com/office/drawing/2014/main" id="{4F2A317B-D1F0-5B25-BA8B-E411D4C18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" y="3842"/>
            <a:ext cx="32400240" cy="43199304"/>
          </a:xfrm>
          <a:prstGeom prst="rect">
            <a:avLst/>
          </a:prstGeom>
        </p:spPr>
      </p:pic>
      <p:sp>
        <p:nvSpPr>
          <p:cNvPr id="95" name="Google Shape;95;p1"/>
          <p:cNvSpPr/>
          <p:nvPr/>
        </p:nvSpPr>
        <p:spPr>
          <a:xfrm flipH="1">
            <a:off x="16691949" y="-8196136"/>
            <a:ext cx="140523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3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7239000" y="6719888"/>
            <a:ext cx="4763" cy="9525"/>
          </a:xfrm>
          <a:custGeom>
            <a:avLst/>
            <a:gdLst/>
            <a:ahLst/>
            <a:cxnLst/>
            <a:rect l="l" t="t" r="r" b="b"/>
            <a:pathLst>
              <a:path w="10" h="23" extrusionOk="0">
                <a:moveTo>
                  <a:pt x="0" y="23"/>
                </a:moveTo>
                <a:lnTo>
                  <a:pt x="0" y="13"/>
                </a:lnTo>
                <a:lnTo>
                  <a:pt x="0" y="0"/>
                </a:lnTo>
                <a:lnTo>
                  <a:pt x="5" y="0"/>
                </a:lnTo>
                <a:lnTo>
                  <a:pt x="10" y="0"/>
                </a:lnTo>
                <a:lnTo>
                  <a:pt x="10" y="10"/>
                </a:lnTo>
                <a:lnTo>
                  <a:pt x="10" y="23"/>
                </a:lnTo>
                <a:lnTo>
                  <a:pt x="5" y="23"/>
                </a:lnTo>
                <a:lnTo>
                  <a:pt x="0" y="23"/>
                </a:lnTo>
                <a:close/>
              </a:path>
            </a:pathLst>
          </a:custGeom>
          <a:solidFill>
            <a:srgbClr val="AAA9A9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5016500" y="6519863"/>
            <a:ext cx="4763" cy="0"/>
          </a:xfrm>
          <a:custGeom>
            <a:avLst/>
            <a:gdLst/>
            <a:ahLst/>
            <a:cxnLst/>
            <a:rect l="l" t="t" r="r" b="b"/>
            <a:pathLst>
              <a:path w="11" h="13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6" y="0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AAA9A9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6281738" y="6469063"/>
            <a:ext cx="6350" cy="0"/>
          </a:xfrm>
          <a:custGeom>
            <a:avLst/>
            <a:gdLst/>
            <a:ahLst/>
            <a:cxnLst/>
            <a:rect l="l" t="t" r="r" b="b"/>
            <a:pathLst>
              <a:path w="21" h="13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A9A9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6861175" y="6419850"/>
            <a:ext cx="6350" cy="0"/>
          </a:xfrm>
          <a:custGeom>
            <a:avLst/>
            <a:gdLst/>
            <a:ahLst/>
            <a:cxnLst/>
            <a:rect l="l" t="t" r="r" b="b"/>
            <a:pathLst>
              <a:path w="24" h="1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1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AA9A9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14292263" y="6259513"/>
            <a:ext cx="6350" cy="0"/>
          </a:xfrm>
          <a:custGeom>
            <a:avLst/>
            <a:gdLst/>
            <a:ahLst/>
            <a:cxnLst/>
            <a:rect l="l" t="t" r="r" b="b"/>
            <a:pathLst>
              <a:path w="22" h="23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1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AAA9A9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2027731" y="2369789"/>
            <a:ext cx="20156805" cy="2511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6600" b="1" kern="100" dirty="0">
                <a:latin typeface="+mn-lt"/>
                <a:ea typeface="Aptos"/>
                <a:cs typeface="Times New Roman" panose="02020603050405020304" pitchFamily="18" charset="0"/>
              </a:rPr>
              <a:t>TÍTULO XXXXXX</a:t>
            </a:r>
            <a:endParaRPr lang="pt-BR" sz="6600" kern="100" dirty="0">
              <a:latin typeface="+mn-lt"/>
              <a:ea typeface="Aptos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2499360" y="4248150"/>
            <a:ext cx="21061680" cy="2880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ixaDeTexto 1"/>
          <p:cNvSpPr txBox="1"/>
          <p:nvPr/>
        </p:nvSpPr>
        <p:spPr>
          <a:xfrm flipH="1">
            <a:off x="2499360" y="11487361"/>
            <a:ext cx="13986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/>
              <a:t>XXXXXXXXX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100388" y="11550973"/>
            <a:ext cx="14036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/>
              <a:t>XXXXX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774283" y="25867925"/>
            <a:ext cx="14074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3600" dirty="0"/>
          </a:p>
          <a:p>
            <a:pPr algn="just"/>
            <a:r>
              <a:rPr lang="pt-BR" sz="3600" dirty="0"/>
              <a:t>XXXXX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705857" y="20280154"/>
            <a:ext cx="13805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/>
              <a:t>XXXXX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6773127" y="26502847"/>
            <a:ext cx="1406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/>
              <a:t>XXXX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6848497" y="34699658"/>
            <a:ext cx="1398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err="1"/>
              <a:t>xxxxxx</a:t>
            </a:r>
            <a:endParaRPr lang="pt-BR" sz="3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027732" y="3931920"/>
            <a:ext cx="15072656" cy="278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05857" y="5220277"/>
            <a:ext cx="196851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pt-BR" sz="3200" kern="1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Autores XXXXXXX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Pts val="4000"/>
            </a:pPr>
            <a:r>
              <a:rPr lang="pt-BR" sz="3200" kern="1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Pts val="4000"/>
            </a:pPr>
            <a:r>
              <a:rPr lang="pt-BR" sz="3200" kern="1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E-mail do autor principal: </a:t>
            </a:r>
            <a:r>
              <a:rPr lang="pt-BR" sz="3200" kern="1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xxxxxxxxxx</a:t>
            </a:r>
            <a:endParaRPr lang="pt-BR" sz="32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40</Words>
  <Application>Microsoft Office PowerPoint</Application>
  <PresentationFormat>Personalizar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Design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Marcele</dc:creator>
  <cp:lastModifiedBy>Dex | Lab1</cp:lastModifiedBy>
  <cp:revision>19</cp:revision>
  <dcterms:modified xsi:type="dcterms:W3CDTF">2026-03-02T13:51:55Z</dcterms:modified>
</cp:coreProperties>
</file>